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b2b3075f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4b2b3075f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388c8c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62388c8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34641b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4f34641b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b2b3075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4b2b3075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34641b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4f34641b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b2b3075f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4b2b3075f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9AC37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  <a:defRPr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6430" y="4435596"/>
            <a:ext cx="1086224" cy="3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4549150" y="487125"/>
            <a:ext cx="4283100" cy="4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➔"/>
              <a:defRPr>
                <a:solidFill>
                  <a:srgbClr val="000000"/>
                </a:solidFill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type="ctrTitle"/>
          </p:nvPr>
        </p:nvSpPr>
        <p:spPr>
          <a:xfrm>
            <a:off x="310750" y="487125"/>
            <a:ext cx="3665700" cy="12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nd pictur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117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47778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 and picture">
  <p:cSld name="TITLE_AND_BOD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73313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subTitle"/>
          </p:nvPr>
        </p:nvSpPr>
        <p:spPr>
          <a:xfrm>
            <a:off x="501066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3367649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4" type="subTitle"/>
          </p:nvPr>
        </p:nvSpPr>
        <p:spPr>
          <a:xfrm>
            <a:off x="3395399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5" type="body"/>
          </p:nvPr>
        </p:nvSpPr>
        <p:spPr>
          <a:xfrm>
            <a:off x="6261985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6" type="subTitle"/>
          </p:nvPr>
        </p:nvSpPr>
        <p:spPr>
          <a:xfrm>
            <a:off x="6289731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288000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subTitle"/>
          </p:nvPr>
        </p:nvSpPr>
        <p:spPr>
          <a:xfrm>
            <a:off x="277641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3258536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4" type="subTitle"/>
          </p:nvPr>
        </p:nvSpPr>
        <p:spPr>
          <a:xfrm>
            <a:off x="3248174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5" type="body"/>
          </p:nvPr>
        </p:nvSpPr>
        <p:spPr>
          <a:xfrm>
            <a:off x="6305272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6" type="subTitle"/>
          </p:nvPr>
        </p:nvSpPr>
        <p:spPr>
          <a:xfrm>
            <a:off x="6294906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97575" y="1170275"/>
            <a:ext cx="7268100" cy="10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6" name="Google Shape;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with green box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-100925" y="-60550"/>
            <a:ext cx="4673100" cy="5303100"/>
          </a:xfrm>
          <a:prstGeom prst="rect">
            <a:avLst/>
          </a:prstGeom>
          <a:solidFill>
            <a:srgbClr val="39AC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BE4E"/>
              </a:solidFill>
            </a:endParaRPr>
          </a:p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924350" y="334725"/>
            <a:ext cx="3548100" cy="10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type="ctrTitle"/>
          </p:nvPr>
        </p:nvSpPr>
        <p:spPr>
          <a:xfrm>
            <a:off x="310750" y="334725"/>
            <a:ext cx="3665700" cy="9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subTitle"/>
          </p:nvPr>
        </p:nvSpPr>
        <p:spPr>
          <a:xfrm>
            <a:off x="310757" y="1768686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2" y="4774796"/>
            <a:ext cx="538451" cy="18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">
  <p:cSld name="BIG_NUMBER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hasCustomPrompt="1" type="title"/>
          </p:nvPr>
        </p:nvSpPr>
        <p:spPr>
          <a:xfrm>
            <a:off x="311700" y="2525475"/>
            <a:ext cx="8520600" cy="7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311700" y="3328285"/>
            <a:ext cx="85206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None/>
              <a:defRPr>
                <a:solidFill>
                  <a:srgbClr val="39AC3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9pPr>
          </a:lstStyle>
          <a:p/>
        </p:txBody>
      </p:sp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">
  <p:cSld name="TITLE_3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038" y="4439477"/>
            <a:ext cx="1087425" cy="3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 align left">
  <p:cSld name="Title and description align lef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11700" y="1851025"/>
            <a:ext cx="511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70BE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16500" y="2576275"/>
            <a:ext cx="51117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3298" y="4682150"/>
            <a:ext cx="298575" cy="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2"/>
          <p:cNvSpPr txBox="1"/>
          <p:nvPr>
            <p:ph type="ctrTitle"/>
          </p:nvPr>
        </p:nvSpPr>
        <p:spPr>
          <a:xfrm>
            <a:off x="311700" y="1775563"/>
            <a:ext cx="85206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5400"/>
              <a:buFont typeface="Roboto"/>
              <a:buNone/>
              <a:defRPr b="0" i="0" sz="5400" u="none" cap="none" strike="noStrike">
                <a:solidFill>
                  <a:srgbClr val="70BE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subTitle"/>
          </p:nvPr>
        </p:nvSpPr>
        <p:spPr>
          <a:xfrm>
            <a:off x="311700" y="2855538"/>
            <a:ext cx="8520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1">
  <p:cSld name="TITLE_3_1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038" y="4439477"/>
            <a:ext cx="1087425" cy="3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2 1 1">
  <p:cSld name="TITLE_3_2_1_1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Helvetica Neue"/>
              <a:buNone/>
              <a:defRPr sz="7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2">
  <p:cSld name="TITLE_3_2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aqua">
  <p:cSld name="TITLE_1">
    <p:bg>
      <p:bgPr>
        <a:solidFill>
          <a:srgbClr val="43BBC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  <a:defRPr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yellow">
  <p:cSld name="TITLE_2">
    <p:bg>
      <p:bgPr>
        <a:solidFill>
          <a:srgbClr val="FFD51B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yellow 1">
  <p:cSld name="TITLE_2_1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/>
          <p:nvPr>
            <p:ph type="ctrTitle"/>
          </p:nvPr>
        </p:nvSpPr>
        <p:spPr>
          <a:xfrm>
            <a:off x="310750" y="487125"/>
            <a:ext cx="85206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3600"/>
              <a:buFont typeface="Helvetica Neue"/>
              <a:buNone/>
              <a:defRPr b="1" sz="36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AC37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4294967295" type="title"/>
          </p:nvPr>
        </p:nvSpPr>
        <p:spPr>
          <a:xfrm>
            <a:off x="570300" y="1677000"/>
            <a:ext cx="815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lang="en" sz="7000">
                <a:solidFill>
                  <a:srgbClr val="FFFFFF"/>
                </a:solidFill>
              </a:rPr>
              <a:t>Mit Slido</a:t>
            </a:r>
            <a:r>
              <a:rPr b="1" i="0" lang="en" sz="7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7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lang="en" sz="7000">
                <a:solidFill>
                  <a:srgbClr val="FFFFFF"/>
                </a:solidFill>
              </a:rPr>
              <a:t>Reden Sie</a:t>
            </a:r>
            <a:br>
              <a:rPr lang="en" sz="7000">
                <a:solidFill>
                  <a:srgbClr val="FFFFFF"/>
                </a:solidFill>
              </a:rPr>
            </a:br>
            <a:r>
              <a:rPr lang="en" sz="7000">
                <a:solidFill>
                  <a:srgbClr val="FFFFFF"/>
                </a:solidFill>
              </a:rPr>
              <a:t>mit!</a:t>
            </a:r>
            <a:endParaRPr b="1" sz="7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4294967295" type="body"/>
          </p:nvPr>
        </p:nvSpPr>
        <p:spPr>
          <a:xfrm>
            <a:off x="4239725" y="1798125"/>
            <a:ext cx="47118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r>
              <a:t/>
            </a:r>
            <a:endParaRPr sz="32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br>
              <a:rPr lang="en" sz="3200">
                <a:solidFill>
                  <a:srgbClr val="434343"/>
                </a:solidFill>
              </a:rPr>
            </a:br>
            <a:r>
              <a:rPr lang="en" sz="3200">
                <a:solidFill>
                  <a:srgbClr val="434343"/>
                </a:solidFill>
              </a:rPr>
              <a:t>Gehen sie auf </a:t>
            </a:r>
            <a:br>
              <a:rPr lang="en" sz="3200">
                <a:solidFill>
                  <a:srgbClr val="434343"/>
                </a:solidFill>
              </a:rPr>
            </a:br>
            <a:r>
              <a:rPr b="1" i="0" lang="en" sz="3200" u="none" cap="none" strike="noStrike">
                <a:solidFill>
                  <a:srgbClr val="39AC37"/>
                </a:solidFill>
              </a:rPr>
              <a:t>slido.com</a:t>
            </a:r>
            <a:r>
              <a:rPr i="0" lang="en" sz="3200" u="none" cap="none" strike="noStrike">
                <a:solidFill>
                  <a:srgbClr val="434343"/>
                </a:solidFill>
              </a:rPr>
              <a:t> </a:t>
            </a:r>
            <a:r>
              <a:rPr lang="en" sz="3200">
                <a:solidFill>
                  <a:srgbClr val="434343"/>
                </a:solidFill>
              </a:rPr>
              <a:t>und geben</a:t>
            </a:r>
            <a:r>
              <a:rPr i="0" lang="en" sz="3200" u="none" cap="none" strike="noStrike">
                <a:solidFill>
                  <a:srgbClr val="434343"/>
                </a:solidFill>
              </a:rPr>
              <a:t> </a:t>
            </a:r>
            <a:r>
              <a:rPr lang="en" sz="3200">
                <a:solidFill>
                  <a:srgbClr val="434343"/>
                </a:solidFill>
              </a:rPr>
              <a:t>Sie den</a:t>
            </a:r>
            <a:r>
              <a:rPr i="0" lang="en" sz="3200" u="none" cap="none" strike="noStrike">
                <a:solidFill>
                  <a:srgbClr val="434343"/>
                </a:solidFill>
              </a:rPr>
              <a:t> </a:t>
            </a:r>
            <a:r>
              <a:rPr lang="en" sz="3200">
                <a:solidFill>
                  <a:srgbClr val="434343"/>
                </a:solidFill>
              </a:rPr>
              <a:t>E</a:t>
            </a:r>
            <a:r>
              <a:rPr i="0" lang="en" sz="3200" u="none" cap="none" strike="noStrike">
                <a:solidFill>
                  <a:srgbClr val="434343"/>
                </a:solidFill>
              </a:rPr>
              <a:t>vent</a:t>
            </a:r>
            <a:r>
              <a:rPr lang="en" sz="3200">
                <a:solidFill>
                  <a:srgbClr val="434343"/>
                </a:solidFill>
              </a:rPr>
              <a:t>-C</a:t>
            </a:r>
            <a:r>
              <a:rPr i="0" lang="en" sz="3200" u="none" cap="none" strike="noStrike">
                <a:solidFill>
                  <a:srgbClr val="434343"/>
                </a:solidFill>
              </a:rPr>
              <a:t>ode </a:t>
            </a:r>
            <a:br>
              <a:rPr i="0" lang="en" sz="3200" u="none" cap="none" strike="noStrike">
                <a:solidFill>
                  <a:srgbClr val="434343"/>
                </a:solidFill>
              </a:rPr>
            </a:br>
            <a:r>
              <a:rPr lang="en" sz="3200">
                <a:solidFill>
                  <a:srgbClr val="434343"/>
                </a:solidFill>
              </a:rPr>
              <a:t>e</a:t>
            </a:r>
            <a:r>
              <a:rPr i="0" lang="en" sz="3200" u="none" cap="none" strike="noStrike">
                <a:solidFill>
                  <a:srgbClr val="434343"/>
                </a:solidFill>
              </a:rPr>
              <a:t>in:</a:t>
            </a:r>
            <a:r>
              <a:rPr lang="en" sz="3200">
                <a:solidFill>
                  <a:srgbClr val="434343"/>
                </a:solidFill>
              </a:rPr>
              <a:t> </a:t>
            </a:r>
            <a:r>
              <a:rPr b="1" lang="en" sz="3200">
                <a:solidFill>
                  <a:srgbClr val="39AC37"/>
                </a:solidFill>
              </a:rPr>
              <a:t>#eventcode</a:t>
            </a:r>
            <a:endParaRPr b="1" sz="3200">
              <a:solidFill>
                <a:srgbClr val="39AC3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r>
              <a:t/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3">
            <a:alphaModFix/>
          </a:blip>
          <a:srcRect b="39169" l="0" r="0" t="0"/>
          <a:stretch/>
        </p:blipFill>
        <p:spPr>
          <a:xfrm>
            <a:off x="440975" y="917001"/>
            <a:ext cx="3693074" cy="42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4"/>
          <p:cNvPicPr preferRelativeResize="0"/>
          <p:nvPr/>
        </p:nvPicPr>
        <p:blipFill rotWithShape="1">
          <a:blip r:embed="rId4">
            <a:alphaModFix/>
          </a:blip>
          <a:srcRect b="27881" l="0" r="0" t="0"/>
          <a:stretch/>
        </p:blipFill>
        <p:spPr>
          <a:xfrm>
            <a:off x="248475" y="1798125"/>
            <a:ext cx="4067450" cy="33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1272464" y="3365690"/>
            <a:ext cx="20475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Enter event code</a:t>
            </a:r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5">
            <a:alphaModFix/>
          </a:blip>
          <a:srcRect b="31829" l="0" r="0" t="0"/>
          <a:stretch/>
        </p:blipFill>
        <p:spPr>
          <a:xfrm>
            <a:off x="916675" y="1798125"/>
            <a:ext cx="2759100" cy="33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" type="subTitle"/>
          </p:nvPr>
        </p:nvSpPr>
        <p:spPr>
          <a:xfrm>
            <a:off x="240645" y="3786638"/>
            <a:ext cx="2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b="1" i="0" lang="en" sz="16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rowser öffnen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3490574" y="3786638"/>
            <a:ext cx="2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Auf</a:t>
            </a:r>
            <a:r>
              <a:rPr b="1" i="0" lang="en" sz="16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slido.com gehen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6357300" y="3786650"/>
            <a:ext cx="27159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lang="en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i="0" lang="en" sz="1600" u="none" cap="none" strike="noStrike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vent</a:t>
            </a:r>
            <a:r>
              <a:rPr b="1" lang="en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-C</a:t>
            </a:r>
            <a:r>
              <a:rPr b="1" i="0" lang="en" sz="1600" u="none" cap="none" strike="noStrike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</a:t>
            </a:r>
            <a:r>
              <a:rPr b="1" lang="en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eingeben</a:t>
            </a:r>
            <a:endParaRPr b="1">
              <a:solidFill>
                <a:srgbClr val="39AC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lang="en">
                <a:solidFill>
                  <a:srgbClr val="434343"/>
                </a:solidFill>
              </a:rPr>
              <a:t>Reden Sie mit</a:t>
            </a:r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3">
            <a:alphaModFix/>
          </a:blip>
          <a:srcRect b="0" l="0" r="83383" t="0"/>
          <a:stretch/>
        </p:blipFill>
        <p:spPr>
          <a:xfrm>
            <a:off x="440575" y="1658562"/>
            <a:ext cx="1757595" cy="182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4">
            <a:alphaModFix/>
          </a:blip>
          <a:srcRect b="0" l="41234" r="40854" t="0"/>
          <a:stretch/>
        </p:blipFill>
        <p:spPr>
          <a:xfrm>
            <a:off x="3513481" y="1611757"/>
            <a:ext cx="1959893" cy="18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 rotWithShape="1">
          <a:blip r:embed="rId5">
            <a:alphaModFix/>
          </a:blip>
          <a:srcRect b="0" l="82088" r="0" t="0"/>
          <a:stretch/>
        </p:blipFill>
        <p:spPr>
          <a:xfrm>
            <a:off x="6586381" y="1595600"/>
            <a:ext cx="1959893" cy="188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270400" y="1657200"/>
            <a:ext cx="4711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Stellen Sie Fragen</a:t>
            </a:r>
            <a:r>
              <a:rPr b="1" lang="en" sz="3200">
                <a:solidFill>
                  <a:srgbClr val="70BE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 </a:t>
            </a: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stimmen Sie für die,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die Ihnen gefallen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20848" l="0" r="0" t="0"/>
          <a:stretch/>
        </p:blipFill>
        <p:spPr>
          <a:xfrm>
            <a:off x="4594525" y="553350"/>
            <a:ext cx="4443475" cy="45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364625" y="1664250"/>
            <a:ext cx="45597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Bleiben Sie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anonym</a:t>
            </a:r>
            <a:endParaRPr b="1" sz="3200">
              <a:solidFill>
                <a:srgbClr val="39AC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oder übermitteln Sie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Ihre Frage mit Namen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41863" l="0" r="0" t="0"/>
          <a:stretch/>
        </p:blipFill>
        <p:spPr>
          <a:xfrm>
            <a:off x="4659750" y="677175"/>
            <a:ext cx="4083525" cy="44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5560" r="4906" t="15576"/>
          <a:stretch/>
        </p:blipFill>
        <p:spPr>
          <a:xfrm>
            <a:off x="5193934" y="1690302"/>
            <a:ext cx="3015162" cy="237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300850" y="1210225"/>
            <a:ext cx="46152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Teilen Sie Ihre Gedanken und Ihre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Meinung, indem Sie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</a:t>
            </a:r>
            <a:r>
              <a:rPr lang="en" sz="3200">
                <a:solidFill>
                  <a:srgbClr val="70BE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Live-Umfragen 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teilnehmen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20929" l="0" r="0" t="0"/>
          <a:stretch/>
        </p:blipFill>
        <p:spPr>
          <a:xfrm>
            <a:off x="4539850" y="697550"/>
            <a:ext cx="4308126" cy="44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222100" y="1034334"/>
            <a:ext cx="4895400" cy="3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Fragen und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Abstimmungsergebnisse</a:t>
            </a:r>
            <a:endParaRPr sz="3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erscheinen in Echtzeit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einem </a:t>
            </a:r>
            <a:r>
              <a:rPr lang="en" sz="3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an </a:t>
            </a:r>
            <a:r>
              <a:rPr b="1" lang="en" sz="32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interaktiven Feed.</a:t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650" y="1406775"/>
            <a:ext cx="3964851" cy="23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o 09_2019">
  <a:themeElements>
    <a:clrScheme name="Simple Light">
      <a:dk1>
        <a:srgbClr val="000000"/>
      </a:dk1>
      <a:lt1>
        <a:srgbClr val="FFFFFF"/>
      </a:lt1>
      <a:dk2>
        <a:srgbClr val="39AC37"/>
      </a:dk2>
      <a:lt2>
        <a:srgbClr val="999999"/>
      </a:lt2>
      <a:accent1>
        <a:srgbClr val="FFD51B"/>
      </a:accent1>
      <a:accent2>
        <a:srgbClr val="43BBC1"/>
      </a:accent2>
      <a:accent3>
        <a:srgbClr val="D23C1E"/>
      </a:accent3>
      <a:accent4>
        <a:srgbClr val="F06E28"/>
      </a:accent4>
      <a:accent5>
        <a:srgbClr val="963CE6"/>
      </a:accent5>
      <a:accent6>
        <a:srgbClr val="145ABE"/>
      </a:accent6>
      <a:hlink>
        <a:srgbClr val="39AC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