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slide" Target="slides/slide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b="0" i="0" sz="1100" u="none" cap="none" strike="noStrike"/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  <a:defRPr b="0" i="0" sz="1100" u="none" cap="none" strike="noStrike"/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b2b3075f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4b2b3075f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388c8c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62388c8c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716bc36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1716bc36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b2b3075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4b2b3075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f34641ba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4f34641ba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b2b3075f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4b2b3075f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9AC37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  <a:defRPr sz="7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6430" y="4435596"/>
            <a:ext cx="1086224" cy="36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4549150" y="487125"/>
            <a:ext cx="4283100" cy="4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➔"/>
              <a:defRPr>
                <a:solidFill>
                  <a:srgbClr val="000000"/>
                </a:solidFill>
              </a:defRPr>
            </a:lvl1pPr>
            <a:lvl2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◆"/>
              <a:defRPr>
                <a:solidFill>
                  <a:srgbClr val="000000"/>
                </a:solidFill>
              </a:defRPr>
            </a:lvl2pPr>
            <a:lvl3pPr indent="-3302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3pPr>
            <a:lvl4pPr indent="-3302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4pPr>
            <a:lvl5pPr indent="-3302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◆"/>
              <a:defRPr>
                <a:solidFill>
                  <a:srgbClr val="000000"/>
                </a:solidFill>
              </a:defRPr>
            </a:lvl5pPr>
            <a:lvl6pPr indent="-3302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6pPr>
            <a:lvl7pPr indent="-3302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7pPr>
            <a:lvl8pPr indent="-3302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◆"/>
              <a:defRPr>
                <a:solidFill>
                  <a:srgbClr val="000000"/>
                </a:solidFill>
              </a:defRPr>
            </a:lvl8pPr>
            <a:lvl9pPr indent="-3302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type="ctrTitle"/>
          </p:nvPr>
        </p:nvSpPr>
        <p:spPr>
          <a:xfrm>
            <a:off x="310750" y="487125"/>
            <a:ext cx="3665700" cy="12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42" name="Google Shape;4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nd pictur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311700" y="1152475"/>
            <a:ext cx="405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4777800" y="1152475"/>
            <a:ext cx="405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7" name="Google Shape;4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 and picture">
  <p:cSld name="TITLE_AND_BOD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11700" y="1152475"/>
            <a:ext cx="405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1pPr>
            <a:lvl2pPr indent="-3429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indent="-3429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3pPr>
            <a:lvl4pPr indent="-3429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4pPr>
            <a:lvl5pPr indent="-3429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5pPr>
            <a:lvl6pPr indent="-3429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6pPr>
            <a:lvl7pPr indent="-3429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7pPr>
            <a:lvl8pPr indent="-3429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8pPr>
            <a:lvl9pPr indent="-3429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73313" y="2554086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b="1" sz="1400">
                <a:solidFill>
                  <a:srgbClr val="000000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subTitle"/>
          </p:nvPr>
        </p:nvSpPr>
        <p:spPr>
          <a:xfrm>
            <a:off x="501066" y="1550895"/>
            <a:ext cx="2353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3" type="body"/>
          </p:nvPr>
        </p:nvSpPr>
        <p:spPr>
          <a:xfrm>
            <a:off x="3367649" y="2554086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b="1" sz="1400">
                <a:solidFill>
                  <a:srgbClr val="000000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4" type="subTitle"/>
          </p:nvPr>
        </p:nvSpPr>
        <p:spPr>
          <a:xfrm>
            <a:off x="3395399" y="1550895"/>
            <a:ext cx="2353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5" type="body"/>
          </p:nvPr>
        </p:nvSpPr>
        <p:spPr>
          <a:xfrm>
            <a:off x="6261985" y="2554086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b="1" sz="1400">
                <a:solidFill>
                  <a:srgbClr val="000000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6" type="subTitle"/>
          </p:nvPr>
        </p:nvSpPr>
        <p:spPr>
          <a:xfrm>
            <a:off x="6289731" y="1550895"/>
            <a:ext cx="2353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b="1" sz="2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TWO_COLUMNS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288000" y="2722823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b="1">
                <a:solidFill>
                  <a:srgbClr val="000000"/>
                </a:solidFill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2" type="subTitle"/>
          </p:nvPr>
        </p:nvSpPr>
        <p:spPr>
          <a:xfrm>
            <a:off x="277641" y="1699545"/>
            <a:ext cx="23532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000"/>
              <a:buNone/>
              <a:defRPr b="1" sz="2000">
                <a:solidFill>
                  <a:srgbClr val="39AC3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3" type="body"/>
          </p:nvPr>
        </p:nvSpPr>
        <p:spPr>
          <a:xfrm>
            <a:off x="3258536" y="2722823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b="1">
                <a:solidFill>
                  <a:srgbClr val="000000"/>
                </a:solidFill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4" type="subTitle"/>
          </p:nvPr>
        </p:nvSpPr>
        <p:spPr>
          <a:xfrm>
            <a:off x="3248174" y="1699545"/>
            <a:ext cx="23532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000"/>
              <a:buNone/>
              <a:defRPr b="1" sz="2000">
                <a:solidFill>
                  <a:srgbClr val="39AC3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5" type="body"/>
          </p:nvPr>
        </p:nvSpPr>
        <p:spPr>
          <a:xfrm>
            <a:off x="6305272" y="2722823"/>
            <a:ext cx="2408700" cy="1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b="1">
                <a:solidFill>
                  <a:srgbClr val="000000"/>
                </a:solidFill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6" type="subTitle"/>
          </p:nvPr>
        </p:nvSpPr>
        <p:spPr>
          <a:xfrm>
            <a:off x="6294906" y="1699545"/>
            <a:ext cx="2353200" cy="5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000"/>
              <a:buNone/>
              <a:defRPr b="1" sz="2000">
                <a:solidFill>
                  <a:srgbClr val="39AC3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97575" y="1170275"/>
            <a:ext cx="7268100" cy="10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●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○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Char char="■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76" name="Google Shape;7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with green box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-100925" y="-60550"/>
            <a:ext cx="4673100" cy="5303100"/>
          </a:xfrm>
          <a:prstGeom prst="rect">
            <a:avLst/>
          </a:prstGeom>
          <a:solidFill>
            <a:srgbClr val="39AC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0BE4E"/>
              </a:solidFill>
            </a:endParaRPr>
          </a:p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924350" y="334725"/>
            <a:ext cx="3548100" cy="10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type="ctrTitle"/>
          </p:nvPr>
        </p:nvSpPr>
        <p:spPr>
          <a:xfrm>
            <a:off x="310750" y="334725"/>
            <a:ext cx="3665700" cy="9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b="1"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subTitle"/>
          </p:nvPr>
        </p:nvSpPr>
        <p:spPr>
          <a:xfrm>
            <a:off x="310757" y="1768686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2" y="4774796"/>
            <a:ext cx="538451" cy="18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l">
  <p:cSld name="BIG_NUMBER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hasCustomPrompt="1" type="title"/>
          </p:nvPr>
        </p:nvSpPr>
        <p:spPr>
          <a:xfrm>
            <a:off x="311700" y="2525475"/>
            <a:ext cx="8520600" cy="7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Helvetica Neue"/>
              <a:buNone/>
              <a:defRPr b="1" sz="1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311700" y="3328285"/>
            <a:ext cx="85206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None/>
              <a:defRPr>
                <a:solidFill>
                  <a:srgbClr val="39AC3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2800"/>
              <a:buNone/>
              <a:defRPr sz="2800">
                <a:solidFill>
                  <a:srgbClr val="39AC37"/>
                </a:solidFill>
              </a:defRPr>
            </a:lvl9pPr>
          </a:lstStyle>
          <a:p/>
        </p:txBody>
      </p:sp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">
  <p:cSld name="TITLE_3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038" y="4439477"/>
            <a:ext cx="1087425" cy="3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 align left">
  <p:cSld name="Title and description align lef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311700" y="1851025"/>
            <a:ext cx="511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70BE4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316500" y="2576275"/>
            <a:ext cx="5111700" cy="1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■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■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●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Roboto"/>
              <a:buChar char="○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600"/>
              <a:buFont typeface="Roboto"/>
              <a:buChar char="■"/>
              <a:defRPr b="0" i="0" sz="16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63298" y="4682150"/>
            <a:ext cx="298575" cy="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2"/>
          <p:cNvSpPr txBox="1"/>
          <p:nvPr>
            <p:ph type="ctrTitle"/>
          </p:nvPr>
        </p:nvSpPr>
        <p:spPr>
          <a:xfrm>
            <a:off x="311700" y="1775563"/>
            <a:ext cx="85206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5400"/>
              <a:buFont typeface="Roboto"/>
              <a:buNone/>
              <a:defRPr b="0" i="0" sz="5400" u="none" cap="none" strike="noStrike">
                <a:solidFill>
                  <a:srgbClr val="70BE4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subTitle"/>
          </p:nvPr>
        </p:nvSpPr>
        <p:spPr>
          <a:xfrm>
            <a:off x="311700" y="2855538"/>
            <a:ext cx="85206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 1">
  <p:cSld name="TITLE_3_1">
    <p:bg>
      <p:bgPr>
        <a:solidFill>
          <a:srgbClr val="00000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5038" y="4439477"/>
            <a:ext cx="1087425" cy="3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 2 1 1">
  <p:cSld name="TITLE_3_2_1_1">
    <p:bg>
      <p:bgPr>
        <a:solidFill>
          <a:srgbClr val="FFF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Helvetica Neue"/>
              <a:buNone/>
              <a:defRPr sz="7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white 2">
  <p:cSld name="TITLE_3_2"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aqua">
  <p:cSld name="TITLE_1">
    <p:bg>
      <p:bgPr>
        <a:solidFill>
          <a:srgbClr val="43BBC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  <a:defRPr sz="7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yellow">
  <p:cSld name="TITLE_2">
    <p:bg>
      <p:bgPr>
        <a:solidFill>
          <a:srgbClr val="FFD51B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Helvetica Neue"/>
              <a:buNone/>
              <a:defRPr sz="7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None/>
              <a:defRPr sz="7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 sz="2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Slido yellow 1">
  <p:cSld name="TITLE_2_1">
    <p:bg>
      <p:bgPr>
        <a:solidFill>
          <a:schemeClr val="accent6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ctrTitle"/>
          </p:nvPr>
        </p:nvSpPr>
        <p:spPr>
          <a:xfrm>
            <a:off x="310750" y="487125"/>
            <a:ext cx="8279100" cy="19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Helvetica Neue"/>
              <a:buNone/>
              <a:defRPr sz="7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310757" y="2292261"/>
            <a:ext cx="7926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1pPr>
            <a:lvl2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indent="-3302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indent="-3302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indent="-3302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indent="-3302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indent="-3302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indent="-3302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indent="-3302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750" y="4774974"/>
            <a:ext cx="538449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 txBox="1"/>
          <p:nvPr>
            <p:ph type="ctrTitle"/>
          </p:nvPr>
        </p:nvSpPr>
        <p:spPr>
          <a:xfrm>
            <a:off x="310750" y="487125"/>
            <a:ext cx="85206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b="1" sz="7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302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302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●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302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○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302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elvetica Neue"/>
              <a:buChar char="■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355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AC37"/>
              </a:buClr>
              <a:buSzPts val="3600"/>
              <a:buFont typeface="Helvetica Neue"/>
              <a:buNone/>
              <a:defRPr b="1" sz="36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AC37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idx="4294967295" type="title"/>
          </p:nvPr>
        </p:nvSpPr>
        <p:spPr>
          <a:xfrm>
            <a:off x="360400" y="209900"/>
            <a:ext cx="76245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600"/>
              <a:buFont typeface="Roboto"/>
              <a:buNone/>
            </a:pPr>
            <a:r>
              <a:rPr b="1" i="0" lang="en" sz="6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b="1" i="0" lang="en" sz="6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oin the </a:t>
            </a:r>
            <a:endParaRPr b="1" i="0" sz="6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600"/>
              <a:buFont typeface="Roboto"/>
              <a:buNone/>
            </a:pPr>
            <a:r>
              <a:rPr lang="en" sz="6500">
                <a:solidFill>
                  <a:srgbClr val="FFFFFF"/>
                </a:solidFill>
              </a:rPr>
              <a:t>conversation</a:t>
            </a:r>
            <a:r>
              <a:rPr b="1" lang="en" sz="6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6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600"/>
              <a:buFont typeface="Roboto"/>
              <a:buNone/>
            </a:pPr>
            <a:r>
              <a:rPr b="1" lang="en" sz="6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using Slido</a:t>
            </a:r>
            <a:endParaRPr b="1" sz="6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idx="4294967295" type="body"/>
          </p:nvPr>
        </p:nvSpPr>
        <p:spPr>
          <a:xfrm>
            <a:off x="4315925" y="1999800"/>
            <a:ext cx="4515000" cy="18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Roboto"/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Roboto"/>
              <a:buNone/>
            </a:pPr>
            <a:r>
              <a:rPr i="0" lang="en" sz="3000" u="none" cap="none" strike="noStrike">
                <a:solidFill>
                  <a:schemeClr val="dk1"/>
                </a:solidFill>
              </a:rPr>
              <a:t>Go to</a:t>
            </a:r>
            <a:r>
              <a:rPr i="0" lang="en" sz="3000" u="none" cap="none" strike="noStrike"/>
              <a:t> </a:t>
            </a:r>
            <a:r>
              <a:rPr b="1" i="0" lang="en" sz="3000" u="none" cap="none" strike="noStrike">
                <a:solidFill>
                  <a:srgbClr val="39AC37"/>
                </a:solidFill>
              </a:rPr>
              <a:t>slido.com</a:t>
            </a:r>
            <a:r>
              <a:rPr i="0" lang="en" sz="3000" u="none" cap="none" strike="noStrike">
                <a:solidFill>
                  <a:srgbClr val="434343"/>
                </a:solidFill>
              </a:rPr>
              <a:t> </a:t>
            </a:r>
            <a:r>
              <a:rPr i="0" lang="en" sz="3000" u="none" cap="none" strike="noStrike">
                <a:solidFill>
                  <a:schemeClr val="dk1"/>
                </a:solidFill>
              </a:rPr>
              <a:t>and enter the event code:</a:t>
            </a:r>
            <a:endParaRPr i="0" sz="3000" u="none" cap="none" strike="noStrike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4200"/>
              <a:buFont typeface="Roboto Medium"/>
              <a:buNone/>
            </a:pPr>
            <a:r>
              <a:rPr b="1" lang="en" sz="3000">
                <a:solidFill>
                  <a:srgbClr val="39AC37"/>
                </a:solidFill>
              </a:rPr>
              <a:t>#eventcode</a:t>
            </a:r>
            <a:endParaRPr b="1" sz="3000">
              <a:solidFill>
                <a:srgbClr val="39AC3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Roboto"/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3">
            <a:alphaModFix/>
          </a:blip>
          <a:srcRect b="39169" l="0" r="0" t="0"/>
          <a:stretch/>
        </p:blipFill>
        <p:spPr>
          <a:xfrm>
            <a:off x="440975" y="917001"/>
            <a:ext cx="3693074" cy="422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4"/>
          <p:cNvPicPr preferRelativeResize="0"/>
          <p:nvPr/>
        </p:nvPicPr>
        <p:blipFill rotWithShape="1">
          <a:blip r:embed="rId4">
            <a:alphaModFix/>
          </a:blip>
          <a:srcRect b="27881" l="0" r="0" t="0"/>
          <a:stretch/>
        </p:blipFill>
        <p:spPr>
          <a:xfrm>
            <a:off x="248475" y="1798125"/>
            <a:ext cx="4067450" cy="334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/>
        </p:nvSpPr>
        <p:spPr>
          <a:xfrm>
            <a:off x="1272464" y="3365690"/>
            <a:ext cx="20475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Enter event code</a:t>
            </a:r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5">
            <a:alphaModFix/>
          </a:blip>
          <a:srcRect b="31829" l="0" r="0" t="0"/>
          <a:stretch/>
        </p:blipFill>
        <p:spPr>
          <a:xfrm>
            <a:off x="916675" y="1798125"/>
            <a:ext cx="2759100" cy="33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idx="1" type="subTitle"/>
          </p:nvPr>
        </p:nvSpPr>
        <p:spPr>
          <a:xfrm>
            <a:off x="240645" y="3786638"/>
            <a:ext cx="2229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 browser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3490574" y="3786638"/>
            <a:ext cx="2229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 to slido.com</a:t>
            </a:r>
            <a:endParaRPr b="1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6641445" y="3786638"/>
            <a:ext cx="2229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</a:t>
            </a:r>
            <a:r>
              <a:rPr b="1" i="0" lang="en" sz="16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" sz="1600" u="none" cap="none" strike="noStrike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 code</a:t>
            </a:r>
            <a:endParaRPr b="1">
              <a:solidFill>
                <a:srgbClr val="39AC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BE4E"/>
              </a:buClr>
              <a:buSzPts val="3600"/>
              <a:buFont typeface="Roboto"/>
              <a:buNone/>
            </a:pPr>
            <a:r>
              <a:rPr i="0" lang="en" sz="3600" u="none" cap="none" strike="noStrike">
                <a:solidFill>
                  <a:srgbClr val="000000"/>
                </a:solidFill>
              </a:rPr>
              <a:t>Join the conversation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0" name="Google Shape;120;p25"/>
          <p:cNvPicPr preferRelativeResize="0"/>
          <p:nvPr/>
        </p:nvPicPr>
        <p:blipFill rotWithShape="1">
          <a:blip r:embed="rId3">
            <a:alphaModFix/>
          </a:blip>
          <a:srcRect b="0" l="0" r="83383" t="0"/>
          <a:stretch/>
        </p:blipFill>
        <p:spPr>
          <a:xfrm>
            <a:off x="440575" y="1658562"/>
            <a:ext cx="1757595" cy="182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 rotWithShape="1">
          <a:blip r:embed="rId3">
            <a:alphaModFix/>
          </a:blip>
          <a:srcRect b="0" l="41234" r="40854" t="0"/>
          <a:stretch/>
        </p:blipFill>
        <p:spPr>
          <a:xfrm>
            <a:off x="3513481" y="1611757"/>
            <a:ext cx="1959893" cy="188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 rotWithShape="1">
          <a:blip r:embed="rId3">
            <a:alphaModFix/>
          </a:blip>
          <a:srcRect b="0" l="82088" r="0" t="0"/>
          <a:stretch/>
        </p:blipFill>
        <p:spPr>
          <a:xfrm>
            <a:off x="6586381" y="1595600"/>
            <a:ext cx="1959893" cy="188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/>
        </p:nvSpPr>
        <p:spPr>
          <a:xfrm>
            <a:off x="270400" y="1657200"/>
            <a:ext cx="4711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 questions</a:t>
            </a:r>
            <a:r>
              <a:rPr b="1" lang="en" sz="3000">
                <a:solidFill>
                  <a:srgbClr val="70BE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en" sz="3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0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upvote</a:t>
            </a:r>
            <a:r>
              <a:rPr lang="en" sz="3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the ones you like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26" y="737206"/>
            <a:ext cx="4120151" cy="4406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364625" y="1664250"/>
            <a:ext cx="4559700" cy="1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Stay</a:t>
            </a:r>
            <a:r>
              <a:rPr lang="en" sz="3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0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anonymous</a:t>
            </a:r>
            <a:endParaRPr b="1" sz="3000">
              <a:solidFill>
                <a:srgbClr val="39AC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or attach your name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to the question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3">
            <a:alphaModFix/>
          </a:blip>
          <a:srcRect b="41863" l="0" r="0" t="0"/>
          <a:stretch/>
        </p:blipFill>
        <p:spPr>
          <a:xfrm>
            <a:off x="4659750" y="677175"/>
            <a:ext cx="4083525" cy="44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4">
            <a:alphaModFix/>
          </a:blip>
          <a:srcRect b="0" l="5560" r="4906" t="15576"/>
          <a:stretch/>
        </p:blipFill>
        <p:spPr>
          <a:xfrm>
            <a:off x="5193934" y="1690302"/>
            <a:ext cx="3015162" cy="2374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300850" y="1692000"/>
            <a:ext cx="4239000" cy="17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Share your thoughts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and opinion by voting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in</a:t>
            </a:r>
            <a:r>
              <a:rPr lang="en" sz="3000">
                <a:solidFill>
                  <a:srgbClr val="70BE4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0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live polls</a:t>
            </a:r>
            <a:endParaRPr b="1" sz="3000">
              <a:solidFill>
                <a:srgbClr val="39AC3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20929" l="0" r="0" t="0"/>
          <a:stretch/>
        </p:blipFill>
        <p:spPr>
          <a:xfrm>
            <a:off x="4539850" y="697550"/>
            <a:ext cx="4308126" cy="44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658" y="1401000"/>
            <a:ext cx="4201866" cy="246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249600" y="1626288"/>
            <a:ext cx="4895400" cy="1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Questions and votes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appear</a:t>
            </a:r>
            <a:r>
              <a:rPr lang="en" sz="3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in real-time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on an</a:t>
            </a:r>
            <a:r>
              <a:rPr lang="en" sz="3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3000">
                <a:solidFill>
                  <a:srgbClr val="39AC3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interactive wall</a:t>
            </a:r>
            <a:r>
              <a:rPr lang="en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               </a:t>
            </a:r>
            <a:endParaRPr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o 09_2019">
  <a:themeElements>
    <a:clrScheme name="Simple Light">
      <a:dk1>
        <a:srgbClr val="000000"/>
      </a:dk1>
      <a:lt1>
        <a:srgbClr val="FFFFFF"/>
      </a:lt1>
      <a:dk2>
        <a:srgbClr val="39AC37"/>
      </a:dk2>
      <a:lt2>
        <a:srgbClr val="999999"/>
      </a:lt2>
      <a:accent1>
        <a:srgbClr val="FFD51B"/>
      </a:accent1>
      <a:accent2>
        <a:srgbClr val="43BBC1"/>
      </a:accent2>
      <a:accent3>
        <a:srgbClr val="D23C1E"/>
      </a:accent3>
      <a:accent4>
        <a:srgbClr val="F06E28"/>
      </a:accent4>
      <a:accent5>
        <a:srgbClr val="963CE6"/>
      </a:accent5>
      <a:accent6>
        <a:srgbClr val="145ABE"/>
      </a:accent6>
      <a:hlink>
        <a:srgbClr val="39AC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